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85" r:id="rId3"/>
    <p:sldId id="290" r:id="rId4"/>
    <p:sldId id="286" r:id="rId5"/>
    <p:sldId id="284" r:id="rId6"/>
    <p:sldId id="283" r:id="rId7"/>
    <p:sldId id="280" r:id="rId8"/>
    <p:sldId id="288" r:id="rId9"/>
    <p:sldId id="282" r:id="rId10"/>
    <p:sldId id="281" r:id="rId11"/>
    <p:sldId id="259" r:id="rId12"/>
    <p:sldId id="275" r:id="rId13"/>
    <p:sldId id="276" r:id="rId14"/>
    <p:sldId id="279" r:id="rId15"/>
    <p:sldId id="287" r:id="rId16"/>
    <p:sldId id="289" r:id="rId17"/>
    <p:sldId id="267" r:id="rId18"/>
    <p:sldId id="273" r:id="rId19"/>
    <p:sldId id="272" r:id="rId20"/>
    <p:sldId id="260" r:id="rId21"/>
    <p:sldId id="257" r:id="rId22"/>
    <p:sldId id="271" r:id="rId23"/>
    <p:sldId id="258" r:id="rId24"/>
    <p:sldId id="268" r:id="rId25"/>
    <p:sldId id="274" r:id="rId26"/>
    <p:sldId id="261" r:id="rId27"/>
    <p:sldId id="264" r:id="rId28"/>
    <p:sldId id="269" r:id="rId29"/>
    <p:sldId id="270" r:id="rId30"/>
    <p:sldId id="262" r:id="rId31"/>
    <p:sldId id="266" r:id="rId32"/>
    <p:sldId id="263" r:id="rId33"/>
    <p:sldId id="265" r:id="rId34"/>
    <p:sldId id="277" r:id="rId35"/>
    <p:sldId id="278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C8FF"/>
    <a:srgbClr val="EEEEE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6" autoAdjust="0"/>
    <p:restoredTop sz="94640"/>
  </p:normalViewPr>
  <p:slideViewPr>
    <p:cSldViewPr>
      <p:cViewPr varScale="1">
        <p:scale>
          <a:sx n="84" d="100"/>
          <a:sy n="84" d="100"/>
        </p:scale>
        <p:origin x="1349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0CC5-5FBB-4DF1-A72A-83EAEEE82581}" type="datetimeFigureOut">
              <a:rPr lang="en-IN" smtClean="0"/>
              <a:pPr/>
              <a:t>01-06-2020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1A73-ECD4-4AC2-89A9-670BDE1232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0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888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22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68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01-06-2020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01-06-2020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01-06-2020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01-06-2020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pPr/>
              <a:t>01-06-2020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9.png"/><Relationship Id="rId7" Type="http://schemas.microsoft.com/office/2007/relationships/hdphoto" Target="../media/hdphoto3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29.tiff"/><Relationship Id="rId5" Type="http://schemas.openxmlformats.org/officeDocument/2006/relationships/image" Target="../media/image25.jpeg"/><Relationship Id="rId10" Type="http://schemas.microsoft.com/office/2007/relationships/hdphoto" Target="../media/hdphoto5.wdp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microsoft.com/office/2007/relationships/hdphoto" Target="../media/hdphoto4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5.jpeg"/><Relationship Id="rId10" Type="http://schemas.openxmlformats.org/officeDocument/2006/relationships/image" Target="../media/image29.tiff"/><Relationship Id="rId4" Type="http://schemas.openxmlformats.org/officeDocument/2006/relationships/image" Target="../media/image24.png"/><Relationship Id="rId9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microsoft.com/office/2007/relationships/hdphoto" Target="../media/hdphoto8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3.jpeg"/><Relationship Id="rId7" Type="http://schemas.openxmlformats.org/officeDocument/2006/relationships/image" Target="../media/image4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25.jpeg"/><Relationship Id="rId10" Type="http://schemas.openxmlformats.org/officeDocument/2006/relationships/image" Target="../media/image50.jpeg"/><Relationship Id="rId4" Type="http://schemas.openxmlformats.org/officeDocument/2006/relationships/image" Target="../media/image24.png"/><Relationship Id="rId9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33265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C2D6784-5649-D748-A167-51F4F923DD91}"/>
              </a:ext>
            </a:extLst>
          </p:cNvPr>
          <p:cNvSpPr/>
          <p:nvPr/>
        </p:nvSpPr>
        <p:spPr>
          <a:xfrm>
            <a:off x="755576" y="548680"/>
            <a:ext cx="8136904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2DDB906-8402-4049-8BE8-E8490FFE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6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12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11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April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integrated with CBSE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JEE Main, BITSAT, IP,</a:t>
            </a:r>
          </a:p>
          <a:p>
            <a:pPr algn="ctr"/>
            <a:r>
              <a:rPr lang="en-US" sz="1400" dirty="0"/>
              <a:t> NEET Physics &amp; Chemistry.</a:t>
            </a:r>
          </a:p>
          <a:p>
            <a:pPr algn="ctr"/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manshu\Desktop\vnv\images\bg\2.jpg">
            <a:extLst>
              <a:ext uri="{FF2B5EF4-FFF2-40B4-BE49-F238E27FC236}">
                <a16:creationId xmlns:a16="http://schemas.microsoft.com/office/drawing/2014/main" xmlns="" id="{C7C37DFD-5489-2446-BD15-3E76F8532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-1836712" y="1196752"/>
            <a:ext cx="5400600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5B71B99-B7C9-D243-8BB4-6F4CAE995F00}"/>
              </a:ext>
            </a:extLst>
          </p:cNvPr>
          <p:cNvSpPr txBox="1"/>
          <p:nvPr/>
        </p:nvSpPr>
        <p:spPr>
          <a:xfrm>
            <a:off x="-1620688" y="124523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(2019-2020)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528F9DA-B1BA-7B4D-B3A7-7F85DF630C91}"/>
              </a:ext>
            </a:extLst>
          </p:cNvPr>
          <p:cNvSpPr txBox="1"/>
          <p:nvPr/>
        </p:nvSpPr>
        <p:spPr>
          <a:xfrm>
            <a:off x="-3132856" y="203328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05489D6-C5F3-B946-B5BB-8F3D1F8DCEE7}"/>
              </a:ext>
            </a:extLst>
          </p:cNvPr>
          <p:cNvSpPr txBox="1"/>
          <p:nvPr/>
        </p:nvSpPr>
        <p:spPr>
          <a:xfrm>
            <a:off x="2411760" y="3790659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03FE952-F28E-324E-B25E-DABD96FF5500}"/>
              </a:ext>
            </a:extLst>
          </p:cNvPr>
          <p:cNvSpPr txBox="1"/>
          <p:nvPr/>
        </p:nvSpPr>
        <p:spPr>
          <a:xfrm>
            <a:off x="-3132856" y="381674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617E4CA-E534-1041-B2CC-CF0C6D8CA952}"/>
              </a:ext>
            </a:extLst>
          </p:cNvPr>
          <p:cNvSpPr txBox="1"/>
          <p:nvPr/>
        </p:nvSpPr>
        <p:spPr>
          <a:xfrm>
            <a:off x="-288540" y="381674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945E013-00E8-B946-BADB-1ACF61F21C26}"/>
              </a:ext>
            </a:extLst>
          </p:cNvPr>
          <p:cNvSpPr txBox="1"/>
          <p:nvPr/>
        </p:nvSpPr>
        <p:spPr>
          <a:xfrm>
            <a:off x="2411760" y="2012836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FE2A8E6-D7E9-534C-861E-DD9BBD549BE9}"/>
              </a:ext>
            </a:extLst>
          </p:cNvPr>
          <p:cNvSpPr txBox="1"/>
          <p:nvPr/>
        </p:nvSpPr>
        <p:spPr>
          <a:xfrm>
            <a:off x="-324544" y="2012836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5DE89FE-3AF1-EA45-9DD7-7EC4A212E4AC}"/>
              </a:ext>
            </a:extLst>
          </p:cNvPr>
          <p:cNvSpPr txBox="1"/>
          <p:nvPr/>
        </p:nvSpPr>
        <p:spPr>
          <a:xfrm>
            <a:off x="-3276872" y="2598903"/>
            <a:ext cx="309918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500" b="1" dirty="0"/>
              <a:t>For Class</a:t>
            </a:r>
            <a:r>
              <a:rPr lang="en-IN" sz="1500" dirty="0"/>
              <a:t> </a:t>
            </a:r>
            <a:r>
              <a:rPr lang="en-IN" sz="1500" b="1" dirty="0"/>
              <a:t>11</a:t>
            </a:r>
            <a:r>
              <a:rPr lang="en-IN" sz="1500" b="1" baseline="30000" dirty="0"/>
              <a:t>th</a:t>
            </a:r>
            <a:r>
              <a:rPr lang="en-IN" sz="1500" b="1" dirty="0"/>
              <a:t> &amp; 12</a:t>
            </a:r>
            <a:r>
              <a:rPr lang="en-IN" sz="1500" b="1" baseline="30000" dirty="0"/>
              <a:t>th</a:t>
            </a:r>
            <a:r>
              <a:rPr lang="en-IN" sz="1500" b="1" dirty="0"/>
              <a:t> </a:t>
            </a:r>
          </a:p>
          <a:p>
            <a:pPr algn="ctr"/>
            <a:r>
              <a:rPr lang="en-IN" sz="1400" dirty="0"/>
              <a:t>*JEE and NEET Preparation </a:t>
            </a:r>
          </a:p>
          <a:p>
            <a:pPr algn="ctr"/>
            <a:r>
              <a:rPr lang="en-IN" sz="1400" dirty="0"/>
              <a:t>integrated with CBSE</a:t>
            </a:r>
          </a:p>
          <a:p>
            <a:pPr algn="ctr"/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44EB12E-6BF3-D844-B62F-F012C0CCF26D}"/>
              </a:ext>
            </a:extLst>
          </p:cNvPr>
          <p:cNvSpPr txBox="1"/>
          <p:nvPr/>
        </p:nvSpPr>
        <p:spPr>
          <a:xfrm>
            <a:off x="2483768" y="445096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Foundation in Maths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72F74E1-05CD-4049-AFC2-7067780200C6}"/>
              </a:ext>
            </a:extLst>
          </p:cNvPr>
          <p:cNvSpPr txBox="1"/>
          <p:nvPr/>
        </p:nvSpPr>
        <p:spPr>
          <a:xfrm>
            <a:off x="2261826" y="2780928"/>
            <a:ext cx="2844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JEE Main, BITSAT, IP,</a:t>
            </a:r>
          </a:p>
          <a:p>
            <a:pPr algn="ctr"/>
            <a:r>
              <a:rPr lang="en-US" sz="1400" b="1" dirty="0"/>
              <a:t> NEET Physics &amp; Chemistry</a:t>
            </a:r>
            <a:r>
              <a:rPr lang="en-US" sz="1400" dirty="0"/>
              <a:t>.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AB02974-5963-4149-A995-21E50AAF60DE}"/>
              </a:ext>
            </a:extLst>
          </p:cNvPr>
          <p:cNvSpPr txBox="1"/>
          <p:nvPr/>
        </p:nvSpPr>
        <p:spPr>
          <a:xfrm>
            <a:off x="-3060848" y="444310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5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BEF9561-C6F7-4B4B-9CC7-A31A4ED4FF89}"/>
              </a:ext>
            </a:extLst>
          </p:cNvPr>
          <p:cNvSpPr txBox="1"/>
          <p:nvPr/>
        </p:nvSpPr>
        <p:spPr>
          <a:xfrm>
            <a:off x="-576572" y="4459178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D46A865-5F34-1647-A751-CD370628D4F2}"/>
              </a:ext>
            </a:extLst>
          </p:cNvPr>
          <p:cNvSpPr txBox="1"/>
          <p:nvPr/>
        </p:nvSpPr>
        <p:spPr>
          <a:xfrm>
            <a:off x="-294225" y="2604637"/>
            <a:ext cx="25560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6BF5A523-76D5-7848-8228-54765325E689}"/>
              </a:ext>
            </a:extLst>
          </p:cNvPr>
          <p:cNvSpPr/>
          <p:nvPr/>
        </p:nvSpPr>
        <p:spPr>
          <a:xfrm>
            <a:off x="-3348880" y="836712"/>
            <a:ext cx="8460940" cy="4464496"/>
          </a:xfrm>
          <a:prstGeom prst="roundRect">
            <a:avLst>
              <a:gd name="adj" fmla="val 35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37CCB2F7-7176-9C40-9048-6EEEA9640918}"/>
              </a:ext>
            </a:extLst>
          </p:cNvPr>
          <p:cNvSpPr/>
          <p:nvPr/>
        </p:nvSpPr>
        <p:spPr>
          <a:xfrm>
            <a:off x="5256076" y="836712"/>
            <a:ext cx="4306580" cy="4464496"/>
          </a:xfrm>
          <a:prstGeom prst="roundRect">
            <a:avLst>
              <a:gd name="adj" fmla="val 270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C:\Users\himanshu\Desktop\vnv\images\bg\2.jpg">
            <a:extLst>
              <a:ext uri="{FF2B5EF4-FFF2-40B4-BE49-F238E27FC236}">
                <a16:creationId xmlns:a16="http://schemas.microsoft.com/office/drawing/2014/main" xmlns="" id="{088D9CBB-EC1F-A441-9728-5D6773B1F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16624" y="980728"/>
            <a:ext cx="3563888" cy="39087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32" descr="C:\Users\himanshu\Desktop\vnv\images\bg\2.jpg">
            <a:extLst>
              <a:ext uri="{FF2B5EF4-FFF2-40B4-BE49-F238E27FC236}">
                <a16:creationId xmlns:a16="http://schemas.microsoft.com/office/drawing/2014/main" xmlns="" id="{250CA893-D548-FB4F-946F-0EFAC86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53136" y="3090505"/>
            <a:ext cx="3527376" cy="3693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10C549B4-87F3-A546-AF2E-943D0466AEE2}"/>
              </a:ext>
            </a:extLst>
          </p:cNvPr>
          <p:cNvSpPr txBox="1"/>
          <p:nvPr/>
        </p:nvSpPr>
        <p:spPr>
          <a:xfrm>
            <a:off x="5653136" y="1002273"/>
            <a:ext cx="35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1E6FC89A-07DD-2048-BEAA-694809517654}"/>
              </a:ext>
            </a:extLst>
          </p:cNvPr>
          <p:cNvSpPr txBox="1"/>
          <p:nvPr/>
        </p:nvSpPr>
        <p:spPr>
          <a:xfrm>
            <a:off x="5760640" y="3090505"/>
            <a:ext cx="33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E99E644-C855-6F47-B74C-7F67E85B2B05}"/>
              </a:ext>
            </a:extLst>
          </p:cNvPr>
          <p:cNvSpPr/>
          <p:nvPr/>
        </p:nvSpPr>
        <p:spPr>
          <a:xfrm>
            <a:off x="6486054" y="1407609"/>
            <a:ext cx="1758354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xmlns="" id="{DB921D0F-BBBB-E244-9B9C-1D4A733FD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1735" r="7379" b="49890"/>
          <a:stretch/>
        </p:blipFill>
        <p:spPr bwMode="auto">
          <a:xfrm>
            <a:off x="5688632" y="1551625"/>
            <a:ext cx="3403669" cy="118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21E26D92-DCC4-A942-A5F7-BDE66B22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749847" y="3578826"/>
            <a:ext cx="910385" cy="1068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94464318-EC30-8844-BCB9-CDE4CF4D79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935180" y="3578214"/>
            <a:ext cx="948371" cy="104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030F292F-4439-A246-8E87-524136CE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80"/>
          <a:stretch/>
        </p:blipFill>
        <p:spPr>
          <a:xfrm>
            <a:off x="8145082" y="3573016"/>
            <a:ext cx="891414" cy="105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5920B1E2-5167-5940-951A-B8420DBE4E88}"/>
              </a:ext>
            </a:extLst>
          </p:cNvPr>
          <p:cNvSpPr/>
          <p:nvPr/>
        </p:nvSpPr>
        <p:spPr>
          <a:xfrm>
            <a:off x="5667660" y="4911053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D5D81BB9-AFCB-1648-B282-AA60E8A7822F}"/>
              </a:ext>
            </a:extLst>
          </p:cNvPr>
          <p:cNvSpPr/>
          <p:nvPr/>
        </p:nvSpPr>
        <p:spPr>
          <a:xfrm>
            <a:off x="6832053" y="4907610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25680EB-019E-8748-BDCE-92DF67FC657A}"/>
              </a:ext>
            </a:extLst>
          </p:cNvPr>
          <p:cNvSpPr/>
          <p:nvPr/>
        </p:nvSpPr>
        <p:spPr>
          <a:xfrm>
            <a:off x="8043924" y="4907609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00E2C42-5F7C-A649-92CC-D2CA8162A5F0}"/>
              </a:ext>
            </a:extLst>
          </p:cNvPr>
          <p:cNvSpPr txBox="1"/>
          <p:nvPr/>
        </p:nvSpPr>
        <p:spPr>
          <a:xfrm>
            <a:off x="5652120" y="4615883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7D96C02C-4246-334B-A0E1-757AF4A9D832}"/>
              </a:ext>
            </a:extLst>
          </p:cNvPr>
          <p:cNvSpPr txBox="1"/>
          <p:nvPr/>
        </p:nvSpPr>
        <p:spPr>
          <a:xfrm>
            <a:off x="6762833" y="4602270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9BE70CA-0BB5-E047-9DDB-B968A2FA075E}"/>
              </a:ext>
            </a:extLst>
          </p:cNvPr>
          <p:cNvSpPr txBox="1"/>
          <p:nvPr/>
        </p:nvSpPr>
        <p:spPr>
          <a:xfrm>
            <a:off x="8006791" y="4615883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9E5BAE7-05E7-FB49-9E42-713F2DAEA50D}"/>
              </a:ext>
            </a:extLst>
          </p:cNvPr>
          <p:cNvSpPr/>
          <p:nvPr/>
        </p:nvSpPr>
        <p:spPr>
          <a:xfrm>
            <a:off x="5328592" y="2702331"/>
            <a:ext cx="4176464" cy="2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934A9096-84CD-6046-922C-ECE2DEA32DBE}"/>
              </a:ext>
            </a:extLst>
          </p:cNvPr>
          <p:cNvSpPr/>
          <p:nvPr/>
        </p:nvSpPr>
        <p:spPr>
          <a:xfrm>
            <a:off x="5700732" y="2853722"/>
            <a:ext cx="1080120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99.40 </a:t>
            </a:r>
            <a:r>
              <a:rPr lang="en-IN" sz="12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D9DC2A90-3CEA-804A-AF3C-939D45E04502}"/>
              </a:ext>
            </a:extLst>
          </p:cNvPr>
          <p:cNvSpPr/>
          <p:nvPr/>
        </p:nvSpPr>
        <p:spPr>
          <a:xfrm>
            <a:off x="6924868" y="2853723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99.39 </a:t>
            </a:r>
            <a:r>
              <a:rPr lang="en-IN" sz="12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7E59961B-5AD1-E946-8196-66AAE8E64DAE}"/>
              </a:ext>
            </a:extLst>
          </p:cNvPr>
          <p:cNvSpPr/>
          <p:nvPr/>
        </p:nvSpPr>
        <p:spPr>
          <a:xfrm>
            <a:off x="8053765" y="2853723"/>
            <a:ext cx="1079104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97.77 </a:t>
            </a:r>
            <a:r>
              <a:rPr lang="en-IN" sz="12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901DAC60-0F0A-564A-94E5-BDA25E992247}"/>
              </a:ext>
            </a:extLst>
          </p:cNvPr>
          <p:cNvSpPr txBox="1"/>
          <p:nvPr/>
        </p:nvSpPr>
        <p:spPr>
          <a:xfrm>
            <a:off x="5688921" y="2648802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Shashi Shekhar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CF587A54-EFAA-3245-84C4-B11473E6B131}"/>
              </a:ext>
            </a:extLst>
          </p:cNvPr>
          <p:cNvSpPr txBox="1"/>
          <p:nvPr/>
        </p:nvSpPr>
        <p:spPr>
          <a:xfrm>
            <a:off x="6748606" y="2649628"/>
            <a:ext cx="1279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Saksham Kapoor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4932A1D1-EB1D-1747-95BC-EDB17C4BA7E0}"/>
              </a:ext>
            </a:extLst>
          </p:cNvPr>
          <p:cNvSpPr txBox="1"/>
          <p:nvPr/>
        </p:nvSpPr>
        <p:spPr>
          <a:xfrm>
            <a:off x="7937672" y="2644735"/>
            <a:ext cx="124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Kushagra</a:t>
            </a:r>
            <a:r>
              <a:rPr lang="en-US" sz="1000" dirty="0"/>
              <a:t> </a:t>
            </a:r>
            <a:r>
              <a:rPr lang="en-US" sz="1000" dirty="0" err="1"/>
              <a:t>Pipraiya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8139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manshu\Desktop\vnv\images\bg\2.jpg">
            <a:extLst>
              <a:ext uri="{FF2B5EF4-FFF2-40B4-BE49-F238E27FC236}">
                <a16:creationId xmlns:a16="http://schemas.microsoft.com/office/drawing/2014/main" xmlns="" id="{CA90860E-E5A1-594A-8DD9-BB2E5A73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755576" y="861423"/>
            <a:ext cx="4320480" cy="41781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2E5DFC3-106A-4A49-AB57-E2DBA4EB9C17}"/>
              </a:ext>
            </a:extLst>
          </p:cNvPr>
          <p:cNvSpPr txBox="1"/>
          <p:nvPr/>
        </p:nvSpPr>
        <p:spPr>
          <a:xfrm>
            <a:off x="894052" y="909909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D179935-2577-BF4F-893C-ED108B651475}"/>
              </a:ext>
            </a:extLst>
          </p:cNvPr>
          <p:cNvSpPr txBox="1"/>
          <p:nvPr/>
        </p:nvSpPr>
        <p:spPr>
          <a:xfrm>
            <a:off x="755576" y="1268760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xmlns="" id="{8305A7C8-2DFC-7B49-8A1C-FAE978BD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xmlns="" id="{D300C5A5-D162-414A-A266-564D534C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xmlns="" id="{1AC5D4D5-0270-F54B-AC9E-B79088B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imanshu\Downloads\IMG_20190123_182105.jpg">
            <a:extLst>
              <a:ext uri="{FF2B5EF4-FFF2-40B4-BE49-F238E27FC236}">
                <a16:creationId xmlns:a16="http://schemas.microsoft.com/office/drawing/2014/main" xmlns="" id="{C9B53BE4-7889-9748-994B-31E5541C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42C380-36A4-5848-AD97-CB51E4A5BD55}"/>
              </a:ext>
            </a:extLst>
          </p:cNvPr>
          <p:cNvSpPr txBox="1"/>
          <p:nvPr/>
        </p:nvSpPr>
        <p:spPr>
          <a:xfrm>
            <a:off x="611560" y="2846402"/>
            <a:ext cx="11930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FB6E31D-AC93-E84E-A094-9109B7DB8A88}"/>
              </a:ext>
            </a:extLst>
          </p:cNvPr>
          <p:cNvSpPr txBox="1"/>
          <p:nvPr/>
        </p:nvSpPr>
        <p:spPr>
          <a:xfrm>
            <a:off x="1691680" y="2846402"/>
            <a:ext cx="12278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05596AD-88BB-CF4D-8058-42943394064C}"/>
              </a:ext>
            </a:extLst>
          </p:cNvPr>
          <p:cNvSpPr txBox="1"/>
          <p:nvPr/>
        </p:nvSpPr>
        <p:spPr>
          <a:xfrm>
            <a:off x="2843808" y="2846402"/>
            <a:ext cx="13378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E1E27F0-A852-FB47-B3B6-973979D1AF60}"/>
              </a:ext>
            </a:extLst>
          </p:cNvPr>
          <p:cNvSpPr txBox="1"/>
          <p:nvPr/>
        </p:nvSpPr>
        <p:spPr>
          <a:xfrm>
            <a:off x="4135536" y="2846402"/>
            <a:ext cx="10125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3A82F46B-31D5-804D-A173-A54CF0DDBB58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9E0FD98-19BA-F24F-8B8A-86000486593B}"/>
              </a:ext>
            </a:extLst>
          </p:cNvPr>
          <p:cNvSpPr txBox="1"/>
          <p:nvPr/>
        </p:nvSpPr>
        <p:spPr>
          <a:xfrm>
            <a:off x="611560" y="3167390"/>
            <a:ext cx="1079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08C56DE-17A8-0242-AF4E-BB6BFBFA97B0}"/>
              </a:ext>
            </a:extLst>
          </p:cNvPr>
          <p:cNvSpPr txBox="1"/>
          <p:nvPr/>
        </p:nvSpPr>
        <p:spPr>
          <a:xfrm>
            <a:off x="1763688" y="315635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D0C9522-97F4-9540-AE86-C2808DB82DA0}"/>
              </a:ext>
            </a:extLst>
          </p:cNvPr>
          <p:cNvSpPr txBox="1"/>
          <p:nvPr/>
        </p:nvSpPr>
        <p:spPr>
          <a:xfrm>
            <a:off x="2878037" y="3156357"/>
            <a:ext cx="1189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- 25244</a:t>
            </a:r>
          </a:p>
        </p:txBody>
      </p:sp>
      <p:pic>
        <p:nvPicPr>
          <p:cNvPr id="25" name="Picture 2" descr="C:\Users\himanshu\Desktop\vnv\images\bg\2.jpg">
            <a:extLst>
              <a:ext uri="{FF2B5EF4-FFF2-40B4-BE49-F238E27FC236}">
                <a16:creationId xmlns:a16="http://schemas.microsoft.com/office/drawing/2014/main" xmlns="" id="{F1E7DF3B-3BBE-B34D-B71C-0FF970552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364088" y="863983"/>
            <a:ext cx="4320480" cy="4152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9C1A3D4-389E-3948-8CC7-F4F3C0F3B817}"/>
              </a:ext>
            </a:extLst>
          </p:cNvPr>
          <p:cNvSpPr txBox="1"/>
          <p:nvPr/>
        </p:nvSpPr>
        <p:spPr>
          <a:xfrm>
            <a:off x="5502565" y="908720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D414DF5C-BCE4-3942-B231-2EAA716AD0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421248" y="1619832"/>
            <a:ext cx="910385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19B3CDA6-ED35-6E48-A7D4-C8219EDCA3F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575957" y="16192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C8278B33-1C5A-E742-A516-C0F89C0B1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7756945" y="1614022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D035630-40D3-DF40-9E8B-A66C63EE97E5}"/>
              </a:ext>
            </a:extLst>
          </p:cNvPr>
          <p:cNvSpPr/>
          <p:nvPr/>
        </p:nvSpPr>
        <p:spPr>
          <a:xfrm>
            <a:off x="5292080" y="3140969"/>
            <a:ext cx="122413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CF1CD25D-3069-2744-B549-F822F3B9A9E0}"/>
              </a:ext>
            </a:extLst>
          </p:cNvPr>
          <p:cNvSpPr/>
          <p:nvPr/>
        </p:nvSpPr>
        <p:spPr>
          <a:xfrm>
            <a:off x="6459748" y="3140969"/>
            <a:ext cx="120859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CF6CAA3A-4CEB-4646-9C24-B3F21D5A4719}"/>
              </a:ext>
            </a:extLst>
          </p:cNvPr>
          <p:cNvSpPr/>
          <p:nvPr/>
        </p:nvSpPr>
        <p:spPr>
          <a:xfrm>
            <a:off x="7611876" y="3140969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4722E25-1A9B-394F-876B-1DAB360D3E50}"/>
              </a:ext>
            </a:extLst>
          </p:cNvPr>
          <p:cNvSpPr txBox="1"/>
          <p:nvPr/>
        </p:nvSpPr>
        <p:spPr>
          <a:xfrm>
            <a:off x="5333434" y="2797787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FD8187F-1E09-D941-9743-5E6559A25F51}"/>
              </a:ext>
            </a:extLst>
          </p:cNvPr>
          <p:cNvSpPr txBox="1"/>
          <p:nvPr/>
        </p:nvSpPr>
        <p:spPr>
          <a:xfrm>
            <a:off x="6413860" y="2801873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B571C4F-A470-5041-9359-76F451E4502F}"/>
              </a:ext>
            </a:extLst>
          </p:cNvPr>
          <p:cNvSpPr txBox="1"/>
          <p:nvPr/>
        </p:nvSpPr>
        <p:spPr>
          <a:xfrm>
            <a:off x="7622713" y="2797787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6A4D4134-9A3B-3447-9AA6-14B8781DD7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93E6"/>
              </a:clrFrom>
              <a:clrTo>
                <a:srgbClr val="0093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91" t="65835" r="8816" b="24131"/>
          <a:stretch/>
        </p:blipFill>
        <p:spPr>
          <a:xfrm>
            <a:off x="8829286" y="1700808"/>
            <a:ext cx="1037541" cy="1092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12E42EA-4DCF-0640-AE2F-B557B8C89406}"/>
              </a:ext>
            </a:extLst>
          </p:cNvPr>
          <p:cNvSpPr txBox="1"/>
          <p:nvPr/>
        </p:nvSpPr>
        <p:spPr>
          <a:xfrm>
            <a:off x="8797062" y="2780928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Venus Goyal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0421D78-EE9B-F245-B672-B5168125CBFB}"/>
              </a:ext>
            </a:extLst>
          </p:cNvPr>
          <p:cNvSpPr/>
          <p:nvPr/>
        </p:nvSpPr>
        <p:spPr>
          <a:xfrm>
            <a:off x="8719762" y="3123905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Marks – </a:t>
            </a:r>
            <a:r>
              <a:rPr lang="en-IN" sz="1000" b="1" i="1" dirty="0">
                <a:solidFill>
                  <a:srgbClr val="C00000"/>
                </a:solidFill>
              </a:rPr>
              <a:t>543/720</a:t>
            </a:r>
            <a:endParaRPr lang="en-IN" sz="100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98.28%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B229063-3AFE-7947-9DBD-4AF2CCE8B190}"/>
              </a:ext>
            </a:extLst>
          </p:cNvPr>
          <p:cNvSpPr/>
          <p:nvPr/>
        </p:nvSpPr>
        <p:spPr>
          <a:xfrm>
            <a:off x="8814494" y="1598036"/>
            <a:ext cx="1068580" cy="98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5AD94B3-F35C-0A4D-89EF-DB9D545AA5E2}"/>
              </a:ext>
            </a:extLst>
          </p:cNvPr>
          <p:cNvSpPr/>
          <p:nvPr/>
        </p:nvSpPr>
        <p:spPr>
          <a:xfrm>
            <a:off x="8899999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22A80BA-5A47-0E40-9613-B17748506D50}"/>
              </a:ext>
            </a:extLst>
          </p:cNvPr>
          <p:cNvSpPr/>
          <p:nvPr/>
        </p:nvSpPr>
        <p:spPr>
          <a:xfrm>
            <a:off x="8829286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16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A0BD5886-4CB4-8A4C-889C-90C1D32A3443}"/>
              </a:ext>
            </a:extLst>
          </p:cNvPr>
          <p:cNvGrpSpPr/>
          <p:nvPr/>
        </p:nvGrpSpPr>
        <p:grpSpPr>
          <a:xfrm>
            <a:off x="899592" y="847237"/>
            <a:ext cx="4170924" cy="417818"/>
            <a:chOff x="1259950" y="847237"/>
            <a:chExt cx="3810566" cy="417818"/>
          </a:xfrm>
        </p:grpSpPr>
        <p:pic>
          <p:nvPicPr>
            <p:cNvPr id="2" name="Picture 2" descr="C:\Users\himanshu\Desktop\vnv\images\bg\2.jpg">
              <a:extLst>
                <a:ext uri="{FF2B5EF4-FFF2-40B4-BE49-F238E27FC236}">
                  <a16:creationId xmlns:a16="http://schemas.microsoft.com/office/drawing/2014/main" xmlns="" id="{D6B77786-9635-4B43-88F0-06B8AFEB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1259950" y="847237"/>
              <a:ext cx="3810566" cy="4178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F151C1DF-9BD1-3245-B474-CB18A8C9A6E0}"/>
                </a:ext>
              </a:extLst>
            </p:cNvPr>
            <p:cNvSpPr txBox="1"/>
            <p:nvPr/>
          </p:nvSpPr>
          <p:spPr>
            <a:xfrm>
              <a:off x="1377357" y="909909"/>
              <a:ext cx="3554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JEE Main 2019 RESULT</a:t>
              </a:r>
            </a:p>
          </p:txBody>
        </p:sp>
      </p:grp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xmlns="" id="{7F15F169-287F-4C4A-84B6-7BA426B31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1182633" y="1481210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xmlns="" id="{0721D452-F30A-F644-B003-2C9D201C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2462981" y="1491399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xmlns="" id="{73DC2E22-64C6-6B4D-A346-C61A1A42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70" y="1491399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827584" y="2708920"/>
            <a:ext cx="160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Shashi</a:t>
            </a:r>
            <a:r>
              <a:rPr lang="en-IN" sz="1200" dirty="0"/>
              <a:t> </a:t>
            </a:r>
            <a:r>
              <a:rPr lang="en-IN" sz="1200" dirty="0" err="1"/>
              <a:t>Shekhar</a:t>
            </a:r>
            <a:endParaRPr lang="en-IN" sz="120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- 99.40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9070C684-3571-C24D-BED2-E1E8A6C2432B}"/>
              </a:ext>
            </a:extLst>
          </p:cNvPr>
          <p:cNvSpPr/>
          <p:nvPr/>
        </p:nvSpPr>
        <p:spPr>
          <a:xfrm>
            <a:off x="467544" y="642918"/>
            <a:ext cx="9649072" cy="2930098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9CAEE12-B6D3-5541-B466-EDF9D92D9C66}"/>
              </a:ext>
            </a:extLst>
          </p:cNvPr>
          <p:cNvSpPr txBox="1"/>
          <p:nvPr/>
        </p:nvSpPr>
        <p:spPr>
          <a:xfrm>
            <a:off x="1064908" y="3075475"/>
            <a:ext cx="107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Rank - 7070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80A3EE4-2757-DE4F-B756-06E223192247}"/>
              </a:ext>
            </a:extLst>
          </p:cNvPr>
          <p:cNvSpPr txBox="1"/>
          <p:nvPr/>
        </p:nvSpPr>
        <p:spPr>
          <a:xfrm>
            <a:off x="2357800" y="3071049"/>
            <a:ext cx="1206088" cy="28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 Rank - 7093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F37A62B1-7D4F-AF4F-9F88-0D1B1860C3B6}"/>
              </a:ext>
            </a:extLst>
          </p:cNvPr>
          <p:cNvGrpSpPr/>
          <p:nvPr/>
        </p:nvGrpSpPr>
        <p:grpSpPr>
          <a:xfrm>
            <a:off x="5333434" y="863983"/>
            <a:ext cx="4279126" cy="415258"/>
            <a:chOff x="5436096" y="863983"/>
            <a:chExt cx="3779912" cy="415258"/>
          </a:xfrm>
        </p:grpSpPr>
        <p:pic>
          <p:nvPicPr>
            <p:cNvPr id="17" name="Picture 2" descr="C:\Users\himanshu\Desktop\vnv\images\bg\2.jpg">
              <a:extLst>
                <a:ext uri="{FF2B5EF4-FFF2-40B4-BE49-F238E27FC236}">
                  <a16:creationId xmlns:a16="http://schemas.microsoft.com/office/drawing/2014/main" xmlns="" id="{F19BF557-FE61-9041-ACC7-6AEA3854AE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5436096" y="863983"/>
              <a:ext cx="3779912" cy="41525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32A259F-3B68-0847-B105-A7FFCF75CFED}"/>
                </a:ext>
              </a:extLst>
            </p:cNvPr>
            <p:cNvSpPr txBox="1"/>
            <p:nvPr/>
          </p:nvSpPr>
          <p:spPr>
            <a:xfrm>
              <a:off x="5574573" y="908720"/>
              <a:ext cx="3533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NEET 2019 RESULT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44F2F140-649B-E84E-8EE2-7CD0716918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605831" y="1481210"/>
            <a:ext cx="982393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BB1ACA19-5913-2745-994F-A45309F9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7080013" y="14925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43E44DE-7CB8-2848-934B-4C996328C4B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8476490" y="1475400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73A8755-684B-804A-8DDB-78C3C5207A3C}"/>
              </a:ext>
            </a:extLst>
          </p:cNvPr>
          <p:cNvSpPr/>
          <p:nvPr/>
        </p:nvSpPr>
        <p:spPr>
          <a:xfrm>
            <a:off x="5364087" y="3068961"/>
            <a:ext cx="1584177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99.67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99.87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03C7A0E-F7B4-774F-B044-AB931D4A2952}"/>
              </a:ext>
            </a:extLst>
          </p:cNvPr>
          <p:cNvSpPr/>
          <p:nvPr/>
        </p:nvSpPr>
        <p:spPr>
          <a:xfrm>
            <a:off x="6767709" y="3068961"/>
            <a:ext cx="1620715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99.78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97.58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2D303053-1041-1842-B538-FE8D32C89573}"/>
              </a:ext>
            </a:extLst>
          </p:cNvPr>
          <p:cNvSpPr/>
          <p:nvPr/>
        </p:nvSpPr>
        <p:spPr>
          <a:xfrm>
            <a:off x="8149826" y="3068961"/>
            <a:ext cx="1606750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</a:t>
            </a:r>
            <a:r>
              <a:rPr lang="en-IN" sz="1000" b="1" dirty="0">
                <a:solidFill>
                  <a:srgbClr val="C00000"/>
                </a:solidFill>
              </a:rPr>
              <a:t> 99.60 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98.40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595CE6B-1C8A-434A-B270-D7DF3EEE2EBB}"/>
              </a:ext>
            </a:extLst>
          </p:cNvPr>
          <p:cNvSpPr txBox="1"/>
          <p:nvPr/>
        </p:nvSpPr>
        <p:spPr>
          <a:xfrm>
            <a:off x="5574220" y="2675138"/>
            <a:ext cx="108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Mehak Singh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3F54F14-673C-3B4A-958E-F89EB132C434}"/>
              </a:ext>
            </a:extLst>
          </p:cNvPr>
          <p:cNvSpPr txBox="1"/>
          <p:nvPr/>
        </p:nvSpPr>
        <p:spPr>
          <a:xfrm>
            <a:off x="6851781" y="2679895"/>
            <a:ext cx="14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Deepanshu Yadav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7DBC694-DB96-2544-916D-FEDD281D5D97}"/>
              </a:ext>
            </a:extLst>
          </p:cNvPr>
          <p:cNvSpPr txBox="1"/>
          <p:nvPr/>
        </p:nvSpPr>
        <p:spPr>
          <a:xfrm>
            <a:off x="8244408" y="2688045"/>
            <a:ext cx="1384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Himanshu Yadav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37B1B70-77F3-584F-ADFA-B0861581A89A}"/>
              </a:ext>
            </a:extLst>
          </p:cNvPr>
          <p:cNvSpPr txBox="1"/>
          <p:nvPr/>
        </p:nvSpPr>
        <p:spPr>
          <a:xfrm>
            <a:off x="2267744" y="2708920"/>
            <a:ext cx="144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Saksham Kapoor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- 99.39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1490548-7F75-E549-BB98-F735F4B0491C}"/>
              </a:ext>
            </a:extLst>
          </p:cNvPr>
          <p:cNvSpPr txBox="1"/>
          <p:nvPr/>
        </p:nvSpPr>
        <p:spPr>
          <a:xfrm>
            <a:off x="3779912" y="3068960"/>
            <a:ext cx="1285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Rank - 25244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7491F97-8324-CA48-ACD2-E8DAB6072C99}"/>
              </a:ext>
            </a:extLst>
          </p:cNvPr>
          <p:cNvSpPr txBox="1"/>
          <p:nvPr/>
        </p:nvSpPr>
        <p:spPr>
          <a:xfrm>
            <a:off x="3779912" y="2708920"/>
            <a:ext cx="157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Kushagra</a:t>
            </a:r>
            <a:r>
              <a:rPr lang="en-IN" sz="1200" dirty="0"/>
              <a:t> </a:t>
            </a:r>
            <a:r>
              <a:rPr lang="en-IN" sz="1200" dirty="0" err="1"/>
              <a:t>Pipraiya</a:t>
            </a:r>
            <a:endParaRPr lang="en-IN" sz="1200" dirty="0"/>
          </a:p>
          <a:p>
            <a:r>
              <a:rPr lang="en-IN" sz="1200" b="1" i="1" dirty="0">
                <a:solidFill>
                  <a:srgbClr val="C00000"/>
                </a:solidFill>
              </a:rPr>
              <a:t>Percentile – 97.77</a:t>
            </a:r>
          </a:p>
        </p:txBody>
      </p:sp>
    </p:spTree>
    <p:extLst>
      <p:ext uri="{BB962C8B-B14F-4D97-AF65-F5344CB8AC3E}">
        <p14:creationId xmlns:p14="http://schemas.microsoft.com/office/powerpoint/2010/main" val="210711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070C684-3571-C24D-BED2-E1E8A6C2432B}"/>
              </a:ext>
            </a:extLst>
          </p:cNvPr>
          <p:cNvSpPr/>
          <p:nvPr/>
        </p:nvSpPr>
        <p:spPr>
          <a:xfrm>
            <a:off x="467544" y="1412776"/>
            <a:ext cx="9937104" cy="2592288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2344121" y="1666969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Arial Black" panose="020B0A04020102020204" pitchFamily="34" charset="0"/>
              </a:rPr>
              <a:t>Harshul Gupta</a:t>
            </a:r>
            <a:endParaRPr lang="en-IN" sz="2000" b="1" dirty="0">
              <a:latin typeface="Arial Black" panose="020B0A040201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9946" y="3323153"/>
            <a:ext cx="30170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FF0000"/>
                </a:solidFill>
                <a:latin typeface="+mj-lt"/>
              </a:rPr>
              <a:t>99.83 Percentile</a:t>
            </a:r>
            <a:endParaRPr lang="en-IN" sz="32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81144" y="2330524"/>
            <a:ext cx="172087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Phy – 99.94</a:t>
            </a:r>
            <a:endParaRPr lang="en-IN" sz="17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207427" y="2646592"/>
            <a:ext cx="172087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Chem – 99.35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7427" y="2962532"/>
            <a:ext cx="172087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Maths – 99.63</a:t>
            </a:r>
            <a:endParaRPr lang="en-IN" sz="17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3995936" y="1596794"/>
            <a:ext cx="0" cy="22831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1853" t="16801" r="16771" b="23683"/>
          <a:stretch/>
        </p:blipFill>
        <p:spPr>
          <a:xfrm>
            <a:off x="831954" y="1721845"/>
            <a:ext cx="1368152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602957"/>
            <a:ext cx="1271609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4134" r="14266" b="23409"/>
          <a:stretch/>
        </p:blipFill>
        <p:spPr>
          <a:xfrm>
            <a:off x="5776699" y="1596794"/>
            <a:ext cx="129614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7293966" y="1621930"/>
            <a:ext cx="128590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4283968" y="3205281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Stubh Lal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5508103" y="3212976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 smtClean="0">
                <a:latin typeface="Arial Black" panose="020B0A04020102020204" pitchFamily="34" charset="0"/>
              </a:rPr>
              <a:t>Aayush Mohanty</a:t>
            </a:r>
            <a:endParaRPr lang="en-IN" sz="1250" b="1" dirty="0">
              <a:latin typeface="Arial Black" panose="020B0A040201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7020272" y="3220670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 smtClean="0">
                <a:latin typeface="Arial Black" panose="020B0A04020102020204" pitchFamily="34" charset="0"/>
              </a:rPr>
              <a:t>Nishchay Mago</a:t>
            </a:r>
            <a:endParaRPr lang="en-IN" sz="1250" b="1" dirty="0">
              <a:latin typeface="Arial Black" panose="020B0A040201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906385" y="3212976"/>
            <a:ext cx="1155701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Harsh Pant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506838" y="3389511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99.02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20837" y="3635151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026154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98.60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94015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538322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97.63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452320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053228" y="3379639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96.67 </a:t>
            </a:r>
            <a:endParaRPr lang="en-IN" b="1" dirty="0" smtClean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96963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746914"/>
            <a:ext cx="10081120" cy="574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8747" y="1612570"/>
            <a:ext cx="1287869" cy="154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1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070C684-3571-C24D-BED2-E1E8A6C2432B}"/>
              </a:ext>
            </a:extLst>
          </p:cNvPr>
          <p:cNvSpPr/>
          <p:nvPr/>
        </p:nvSpPr>
        <p:spPr>
          <a:xfrm>
            <a:off x="467544" y="1412776"/>
            <a:ext cx="7416824" cy="4248472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97906" y="3892276"/>
            <a:ext cx="18578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99.83</a:t>
            </a:r>
            <a:r>
              <a:rPr lang="en-IN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Percentile</a:t>
            </a:r>
            <a:endParaRPr lang="en-IN" sz="14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2885026" y="1844824"/>
            <a:ext cx="25" cy="3393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1853" t="16801" r="16771" b="23683"/>
          <a:stretch/>
        </p:blipFill>
        <p:spPr>
          <a:xfrm>
            <a:off x="858864" y="1812838"/>
            <a:ext cx="1555967" cy="174914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73" y="1628800"/>
            <a:ext cx="1088585" cy="131664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4134" r="14266" b="23409"/>
          <a:stretch/>
        </p:blipFill>
        <p:spPr>
          <a:xfrm>
            <a:off x="4847840" y="1628800"/>
            <a:ext cx="1092312" cy="13049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6432016" y="1628801"/>
            <a:ext cx="1092312" cy="13049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3228383" y="2924944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Stubh Lal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467962" y="3090446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99.02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398707" y="326319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900329"/>
            <a:ext cx="7560840" cy="4404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697907" y="3613234"/>
            <a:ext cx="1857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latin typeface="Arial Black" panose="020B0A04020102020204" pitchFamily="34" charset="0"/>
              </a:rPr>
              <a:t>Harshul Gupta</a:t>
            </a:r>
            <a:endParaRPr lang="en-IN" sz="1600" b="1" dirty="0">
              <a:latin typeface="Arial Black" panose="020B0A040201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55576" y="4581128"/>
            <a:ext cx="1720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Phy – 99.94</a:t>
            </a:r>
          </a:p>
          <a:p>
            <a:pPr algn="ctr"/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Chem </a:t>
            </a:r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– </a:t>
            </a:r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99.35</a:t>
            </a:r>
            <a:endParaRPr lang="en-IN" sz="16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Maths </a:t>
            </a:r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– </a:t>
            </a:r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99.63</a:t>
            </a:r>
            <a:endParaRPr lang="en-IN" sz="16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4558434" y="2894110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Aayush Mohanty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002433" y="309248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98.60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937184" y="326523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6156176" y="2901153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Nishchay Mago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586610" y="309044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97.63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521360" y="326319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5596" t="10554" r="27629" b="44220"/>
          <a:stretch/>
        </p:blipFill>
        <p:spPr>
          <a:xfrm>
            <a:off x="4857670" y="3634207"/>
            <a:ext cx="1072651" cy="13069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4572000" y="4915446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Bhavya Gupta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002435" y="5104739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96.45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937184" y="5277492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4174" y="3645024"/>
            <a:ext cx="1079584" cy="129590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3033293" y="4915446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Harsh Pant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490267" y="510871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96.67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425016" y="5281463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0490" t="3739" r="24878" b="47356"/>
          <a:stretch/>
        </p:blipFill>
        <p:spPr>
          <a:xfrm>
            <a:off x="6441340" y="3648329"/>
            <a:ext cx="1082988" cy="129259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6156176" y="4919417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Aadhar Jain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586611" y="510871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96.42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521360" y="5281463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1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636" y="3573016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969" y="3531021"/>
            <a:ext cx="91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94426" y="3501008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671722" y="3532236"/>
            <a:ext cx="889787" cy="155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591" b="13543"/>
          <a:stretch/>
        </p:blipFill>
        <p:spPr bwMode="auto">
          <a:xfrm>
            <a:off x="8589787" y="3609178"/>
            <a:ext cx="878757" cy="971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8424" y="464660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  </a:t>
            </a:r>
            <a:r>
              <a:rPr lang="en-IN" sz="900" b="1" dirty="0" err="1"/>
              <a:t>Uditansh</a:t>
            </a:r>
            <a:r>
              <a:rPr lang="en-IN" sz="900" b="1" dirty="0"/>
              <a:t> </a:t>
            </a:r>
            <a:r>
              <a:rPr lang="en-IN" sz="900" b="1" dirty="0" err="1"/>
              <a:t>Bhandari</a:t>
            </a:r>
            <a:endParaRPr lang="en-IN" sz="900" b="1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95.11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58656" r="68128" b="3081"/>
          <a:stretch/>
        </p:blipFill>
        <p:spPr bwMode="auto">
          <a:xfrm>
            <a:off x="9671722" y="3573016"/>
            <a:ext cx="948950" cy="15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462857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35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</p:spTree>
    <p:extLst>
      <p:ext uri="{BB962C8B-B14F-4D97-AF65-F5344CB8AC3E}">
        <p14:creationId xmlns:p14="http://schemas.microsoft.com/office/powerpoint/2010/main" val="350942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6" b="5546"/>
          <a:stretch/>
        </p:blipFill>
        <p:spPr>
          <a:xfrm flipH="1">
            <a:off x="1902124" y="2204864"/>
            <a:ext cx="4882552" cy="2520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6595" t="16402" r="24503" b="72941"/>
          <a:stretch/>
        </p:blipFill>
        <p:spPr>
          <a:xfrm>
            <a:off x="4722962" y="2204864"/>
            <a:ext cx="2078967" cy="2520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449" y="2358755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022" y="2427767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085" y="2656083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384" y="3156699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338" y="2928383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222" y="3263599"/>
            <a:ext cx="593501" cy="7182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693" y="3206958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093" y="3645024"/>
            <a:ext cx="866939" cy="792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3419872" y="2636912"/>
            <a:ext cx="3251699" cy="169277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Black" panose="020B0A04020102020204" pitchFamily="34" charset="0"/>
              </a:rPr>
              <a:t>COMPLETE</a:t>
            </a:r>
            <a:br>
              <a:rPr lang="en-US" sz="36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Black" panose="020B0A04020102020204" pitchFamily="34" charset="0"/>
              </a:rPr>
            </a:br>
            <a:r>
              <a:rPr lang="en-US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Black" panose="020B0A04020102020204" pitchFamily="34" charset="0"/>
              </a:rPr>
              <a:t>C</a:t>
            </a:r>
            <a:r>
              <a:rPr lang="en-US" sz="32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Black" panose="020B0A04020102020204" pitchFamily="34" charset="0"/>
              </a:rPr>
              <a:t>lass – 12</a:t>
            </a:r>
            <a:r>
              <a:rPr lang="en-US" sz="3200" b="1" cap="none" spc="0" baseline="3000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Black" panose="020B0A04020102020204" pitchFamily="34" charset="0"/>
              </a:rPr>
              <a:t>th</a:t>
            </a:r>
            <a:r>
              <a:rPr lang="en-US" sz="32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Black" panose="020B0A04020102020204" pitchFamily="34" charset="0"/>
              </a:rPr>
              <a:t> </a:t>
            </a:r>
            <a:endParaRPr lang="en-US" sz="3600" b="1" cap="none" spc="0" dirty="0" smtClean="0">
              <a:ln w="6600">
                <a:solidFill>
                  <a:schemeClr val="tx1"/>
                </a:solidFill>
                <a:prstDash val="solid"/>
              </a:ln>
              <a:solidFill>
                <a:schemeClr val="tx2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36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Black" panose="020B0A04020102020204" pitchFamily="34" charset="0"/>
              </a:rPr>
              <a:t> PHYSICS</a:t>
            </a:r>
            <a:endParaRPr lang="en-US" sz="3600" b="1" cap="none" spc="0" dirty="0">
              <a:ln w="6600">
                <a:solidFill>
                  <a:schemeClr val="tx1"/>
                </a:solidFill>
                <a:prstDash val="solid"/>
              </a:ln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19872" y="2276872"/>
            <a:ext cx="325169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IIT-</a:t>
            </a:r>
            <a:r>
              <a:rPr lang="en-US" sz="105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 </a:t>
            </a:r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JEE &amp; NEET</a:t>
            </a:r>
            <a:endParaRPr 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05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6364745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8532442" y="160698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732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Mohd</a:t>
            </a:r>
            <a:r>
              <a:rPr lang="en-IN" sz="1050" dirty="0"/>
              <a:t>. </a:t>
            </a:r>
            <a:r>
              <a:rPr lang="en-IN" sz="1050" dirty="0" err="1"/>
              <a:t>Inayetullah</a:t>
            </a:r>
            <a:r>
              <a:rPr lang="en-IN" sz="1050" dirty="0"/>
              <a:t> </a:t>
            </a:r>
            <a:r>
              <a:rPr lang="en-IN" sz="1050" dirty="0" err="1"/>
              <a:t>Rais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94.54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2825492"/>
            <a:ext cx="111461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Rishabh</a:t>
            </a:r>
            <a:r>
              <a:rPr lang="en-IN" sz="1050" dirty="0"/>
              <a:t> </a:t>
            </a:r>
            <a:r>
              <a:rPr lang="en-IN" sz="1050" dirty="0" err="1"/>
              <a:t>Ranjan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93.92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1656" y="2846402"/>
            <a:ext cx="91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92.16</a:t>
            </a: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5220072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76056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Uditansh</a:t>
            </a:r>
            <a:r>
              <a:rPr lang="en-IN" sz="1050" dirty="0"/>
              <a:t> </a:t>
            </a:r>
            <a:r>
              <a:rPr lang="en-IN" sz="1050" dirty="0" err="1"/>
              <a:t>Bhandari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315200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31409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1749" y="3140968"/>
            <a:ext cx="102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286396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5896" y="279196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1760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1199" y="27298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97.77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5861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54" y="2798493"/>
            <a:ext cx="79216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47290" y="2729844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608" y="27809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147" y="2719953"/>
            <a:ext cx="5405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0880" y="1364804"/>
            <a:ext cx="1303287" cy="17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69769" y="3140968"/>
            <a:ext cx="5170383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8" t="60941" r="7739" b="5924"/>
          <a:stretch/>
        </p:blipFill>
        <p:spPr bwMode="auto">
          <a:xfrm>
            <a:off x="971600" y="3140968"/>
            <a:ext cx="993329" cy="15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6"/>
          <a:stretch/>
        </p:blipFill>
        <p:spPr bwMode="auto">
          <a:xfrm>
            <a:off x="4716016" y="2595314"/>
            <a:ext cx="11699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7" t="61101" r="50230" b="14726"/>
          <a:stretch/>
        </p:blipFill>
        <p:spPr bwMode="auto">
          <a:xfrm>
            <a:off x="4773488" y="1400076"/>
            <a:ext cx="1022648" cy="123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0" t="22149" r="8224" b="38704"/>
          <a:stretch/>
        </p:blipFill>
        <p:spPr bwMode="auto">
          <a:xfrm>
            <a:off x="2206799" y="3084190"/>
            <a:ext cx="1069057" cy="173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0969" r="73130" b="5006"/>
          <a:stretch/>
        </p:blipFill>
        <p:spPr bwMode="auto">
          <a:xfrm>
            <a:off x="3543299" y="3131417"/>
            <a:ext cx="1028701" cy="1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8" t="60969" r="29120" b="5006"/>
          <a:stretch/>
        </p:blipFill>
        <p:spPr bwMode="auto">
          <a:xfrm>
            <a:off x="4729391" y="3140968"/>
            <a:ext cx="1066745" cy="16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016000"/>
            <a:ext cx="62547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378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3867928"/>
            <a:ext cx="827378" cy="8431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81" r="24324" b="505"/>
          <a:stretch/>
        </p:blipFill>
        <p:spPr>
          <a:xfrm>
            <a:off x="1835696" y="2204864"/>
            <a:ext cx="3960440" cy="2520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56595" t="16402" r="24503" b="72941"/>
          <a:stretch/>
        </p:blipFill>
        <p:spPr>
          <a:xfrm>
            <a:off x="4722962" y="2204864"/>
            <a:ext cx="2078967" cy="2520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085" y="2656083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384" y="3156699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338" y="2928383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222" y="3263599"/>
            <a:ext cx="593501" cy="7182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693" y="3206958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093" y="3645024"/>
            <a:ext cx="866939" cy="792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3419872" y="2636912"/>
            <a:ext cx="3251699" cy="169277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Black" panose="020B0A04020102020204" pitchFamily="34" charset="0"/>
              </a:rPr>
              <a:t>COMPLETE</a:t>
            </a:r>
            <a:br>
              <a:rPr lang="en-US" sz="36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Black" panose="020B0A04020102020204" pitchFamily="34" charset="0"/>
              </a:rPr>
            </a:br>
            <a:r>
              <a:rPr lang="en-US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Black" panose="020B0A04020102020204" pitchFamily="34" charset="0"/>
              </a:rPr>
              <a:t>C</a:t>
            </a:r>
            <a:r>
              <a:rPr lang="en-US" sz="32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Black" panose="020B0A04020102020204" pitchFamily="34" charset="0"/>
              </a:rPr>
              <a:t>lass – </a:t>
            </a:r>
            <a:r>
              <a:rPr lang="en-US" sz="32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Black" panose="020B0A04020102020204" pitchFamily="34" charset="0"/>
              </a:rPr>
              <a:t>11</a:t>
            </a:r>
            <a:r>
              <a:rPr lang="en-US" sz="3200" b="1" cap="none" spc="0" baseline="3000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Black" panose="020B0A04020102020204" pitchFamily="34" charset="0"/>
              </a:rPr>
              <a:t>th</a:t>
            </a:r>
            <a:r>
              <a:rPr lang="en-US" sz="32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Black" panose="020B0A04020102020204" pitchFamily="34" charset="0"/>
              </a:rPr>
              <a:t> </a:t>
            </a:r>
            <a:endParaRPr lang="en-US" sz="3600" b="1" cap="none" spc="0" dirty="0" smtClean="0">
              <a:ln w="6600">
                <a:solidFill>
                  <a:schemeClr val="tx1"/>
                </a:solidFill>
                <a:prstDash val="solid"/>
              </a:ln>
              <a:solidFill>
                <a:schemeClr val="tx2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36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Black" panose="020B0A04020102020204" pitchFamily="34" charset="0"/>
              </a:rPr>
              <a:t> PHYSICS</a:t>
            </a:r>
            <a:endParaRPr lang="en-US" sz="3600" b="1" cap="none" spc="0" dirty="0">
              <a:ln w="6600">
                <a:solidFill>
                  <a:schemeClr val="tx1"/>
                </a:solidFill>
                <a:prstDash val="solid"/>
              </a:ln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19872" y="2276872"/>
            <a:ext cx="325169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IIT-</a:t>
            </a:r>
            <a:r>
              <a:rPr lang="en-US" sz="105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 </a:t>
            </a:r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JEE &amp; NEET</a:t>
            </a:r>
            <a:endParaRPr 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55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230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FD65786-A66A-5049-A616-E0A9380B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8000" r="12500" b="12000"/>
          <a:stretch/>
        </p:blipFill>
        <p:spPr>
          <a:xfrm>
            <a:off x="323528" y="2780928"/>
            <a:ext cx="7992888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9D57996-B612-2D4B-AB8D-F9F0484420D1}"/>
              </a:ext>
            </a:extLst>
          </p:cNvPr>
          <p:cNvSpPr txBox="1"/>
          <p:nvPr/>
        </p:nvSpPr>
        <p:spPr>
          <a:xfrm>
            <a:off x="467544" y="2977788"/>
            <a:ext cx="7560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erican Typewriter Condensed" panose="02090606020004020304" pitchFamily="18" charset="77"/>
              </a:rPr>
              <a:t>Above 90% success rate in JEE Mains 2019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erican Typewriter Condensed" panose="02090606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500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401"/>
          <a:stretch/>
        </p:blipFill>
        <p:spPr>
          <a:xfrm flipH="1">
            <a:off x="182934" y="1988840"/>
            <a:ext cx="3347897" cy="2407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43" t="2909"/>
          <a:stretch/>
        </p:blipFill>
        <p:spPr>
          <a:xfrm>
            <a:off x="3600367" y="1988840"/>
            <a:ext cx="3347897" cy="24037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151" t="2909"/>
          <a:stretch/>
        </p:blipFill>
        <p:spPr>
          <a:xfrm>
            <a:off x="179510" y="4454252"/>
            <a:ext cx="3347897" cy="240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9B6BFAF-02C5-9F48-BBB9-BBEBE0D9F7D7}"/>
              </a:ext>
            </a:extLst>
          </p:cNvPr>
          <p:cNvSpPr/>
          <p:nvPr/>
        </p:nvSpPr>
        <p:spPr>
          <a:xfrm>
            <a:off x="107504" y="332656"/>
            <a:ext cx="9036496" cy="684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AC576D85-228E-1B41-B406-5DF18B10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2707184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F6E56632-EF22-C44E-A6C6-BA3074190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4940300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03365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8797939-A337-DE40-A398-922EFCA0F77F}"/>
              </a:ext>
            </a:extLst>
          </p:cNvPr>
          <p:cNvSpPr/>
          <p:nvPr/>
        </p:nvSpPr>
        <p:spPr>
          <a:xfrm>
            <a:off x="5436096" y="332656"/>
            <a:ext cx="936104" cy="6048672"/>
          </a:xfrm>
          <a:prstGeom prst="roundRect">
            <a:avLst>
              <a:gd name="adj" fmla="val 19734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thelas" panose="02000503000000020003" pitchFamily="2" charset="77"/>
                <a:cs typeface="Apple Chancery" panose="03020702040506060504" pitchFamily="66" charset="-79"/>
              </a:rPr>
              <a:t>Admission Enquiry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Athelas" panose="02000503000000020003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5945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F8A538-2421-AF49-9198-4C87A72E51D0}"/>
              </a:ext>
            </a:extLst>
          </p:cNvPr>
          <p:cNvSpPr txBox="1"/>
          <p:nvPr/>
        </p:nvSpPr>
        <p:spPr>
          <a:xfrm>
            <a:off x="-108520" y="4289028"/>
            <a:ext cx="936104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80B9595-D6D4-2B4C-9D01-EC40D2BBD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2062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9013B5-AE26-324F-8A28-30DC588D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34982"/>
            <a:ext cx="9144000" cy="20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28184" y="1239437"/>
            <a:ext cx="2880320" cy="792088"/>
          </a:xfrm>
          <a:prstGeom prst="rect">
            <a:avLst/>
          </a:prstGeom>
          <a:solidFill>
            <a:srgbClr val="2D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23528" y="1239437"/>
            <a:ext cx="5904656" cy="79208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r="72835" b="2155"/>
          <a:stretch/>
        </p:blipFill>
        <p:spPr>
          <a:xfrm>
            <a:off x="395536" y="1340768"/>
            <a:ext cx="648072" cy="576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173816"/>
            <a:ext cx="518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spc="-300" dirty="0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VNV CLASSES</a:t>
            </a:r>
            <a:endParaRPr lang="en-IN" sz="5400" spc="-300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64188" y="1173816"/>
            <a:ext cx="2772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spc="300" dirty="0" smtClean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Coaching for</a:t>
            </a:r>
            <a:endParaRPr lang="en-IN" sz="3200" b="1" spc="300" dirty="0">
              <a:ln w="3175"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00192" y="1537628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50" b="1" spc="300" dirty="0" smtClean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IIT-JEE &amp; NEET</a:t>
            </a:r>
            <a:endParaRPr lang="en-IN" sz="2750" b="1" spc="300" dirty="0">
              <a:ln w="3175"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1" r="1626" b="30149"/>
          <a:stretch/>
        </p:blipFill>
        <p:spPr>
          <a:xfrm>
            <a:off x="106293" y="2924943"/>
            <a:ext cx="8786187" cy="7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2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64F00DE-D497-4540-8FF3-78DB1F5A8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-2052736" y="692696"/>
            <a:ext cx="5976664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A61AA89-D4D8-0241-946D-675B05FEF441}"/>
              </a:ext>
            </a:extLst>
          </p:cNvPr>
          <p:cNvSpPr txBox="1"/>
          <p:nvPr/>
        </p:nvSpPr>
        <p:spPr>
          <a:xfrm>
            <a:off x="-1476672" y="125075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size of 15 to 20 </a:t>
            </a:r>
            <a:endParaRPr lang="en-IN" sz="28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 </a:t>
            </a: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!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79ED888-59E1-254E-B3F1-53F72F743AAF}"/>
              </a:ext>
            </a:extLst>
          </p:cNvPr>
          <p:cNvSpPr txBox="1"/>
          <p:nvPr/>
        </p:nvSpPr>
        <p:spPr>
          <a:xfrm>
            <a:off x="-1476672" y="3284984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Experienced Faculty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C077AF6-6473-2041-A5C4-FC7C427256CB}"/>
              </a:ext>
            </a:extLst>
          </p:cNvPr>
          <p:cNvSpPr txBox="1"/>
          <p:nvPr/>
        </p:nvSpPr>
        <p:spPr>
          <a:xfrm>
            <a:off x="-1472604" y="2473732"/>
            <a:ext cx="4748460" cy="52322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Coaching </a:t>
            </a:r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IITians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226BE24-9C78-E044-BE8F-49BB6C1B8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4211960" y="692695"/>
            <a:ext cx="662473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DFCD96E-27CD-524A-BE2A-9DD6D2B4B839}"/>
              </a:ext>
            </a:extLst>
          </p:cNvPr>
          <p:cNvSpPr txBox="1"/>
          <p:nvPr/>
        </p:nvSpPr>
        <p:spPr>
          <a:xfrm>
            <a:off x="4355977" y="1986635"/>
            <a:ext cx="6336704" cy="255454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i="1" dirty="0">
                <a:solidFill>
                  <a:schemeClr val="bg1"/>
                </a:solidFill>
              </a:rPr>
              <a:t>No Gimmicks,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No hocus pocus,</a:t>
            </a:r>
            <a:r>
              <a:rPr lang="en-IN" sz="5400" i="1" dirty="0">
                <a:solidFill>
                  <a:schemeClr val="bg1"/>
                </a:solidFill>
              </a:rPr>
              <a:t/>
            </a:r>
            <a:br>
              <a:rPr lang="en-IN" sz="5400" i="1" dirty="0">
                <a:solidFill>
                  <a:schemeClr val="bg1"/>
                </a:solidFill>
              </a:rPr>
            </a:br>
            <a:r>
              <a:rPr lang="en-IN" sz="4000" i="1" dirty="0">
                <a:solidFill>
                  <a:schemeClr val="bg1"/>
                </a:solidFill>
              </a:rPr>
              <a:t>Success through Grit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and Hard Work</a:t>
            </a:r>
            <a:endParaRPr lang="en-US" sz="5400" b="1" i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Rounded MT Bold" panose="020F0704030504030204" pitchFamily="34" charset="77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F69EB59-B072-BF44-9AD8-D6DD4F883B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9324528" y="1271315"/>
            <a:ext cx="827584" cy="645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0D0D8B2-6E6D-D141-B742-2DC6A7FD674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4797152"/>
            <a:ext cx="827584" cy="645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79ED888-59E1-254E-B3F1-53F72F743AAF}"/>
              </a:ext>
            </a:extLst>
          </p:cNvPr>
          <p:cNvSpPr txBox="1"/>
          <p:nvPr/>
        </p:nvSpPr>
        <p:spPr>
          <a:xfrm>
            <a:off x="-1476672" y="449111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lectures </a:t>
            </a: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vailable for revision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6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639</Words>
  <Application>Microsoft Office PowerPoint</Application>
  <PresentationFormat>On-screen Show (4:3)</PresentationFormat>
  <Paragraphs>231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American Typewriter Condensed</vt:lpstr>
      <vt:lpstr>Apple Chancery</vt:lpstr>
      <vt:lpstr>Arial</vt:lpstr>
      <vt:lpstr>Arial Black</vt:lpstr>
      <vt:lpstr>Arial Rounded MT Bold</vt:lpstr>
      <vt:lpstr>Athelas</vt:lpstr>
      <vt:lpstr>Bahnschrift Condensed</vt:lpstr>
      <vt:lpstr>Berlin Sans FB Demi</vt:lpstr>
      <vt:lpstr>Brush Script MT</vt:lpstr>
      <vt:lpstr>Calibri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USER</cp:lastModifiedBy>
  <cp:revision>135</cp:revision>
  <dcterms:created xsi:type="dcterms:W3CDTF">2019-03-04T04:17:37Z</dcterms:created>
  <dcterms:modified xsi:type="dcterms:W3CDTF">2020-06-01T12:13:13Z</dcterms:modified>
</cp:coreProperties>
</file>